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CF434-ED02-47FA-9690-23388ED6A726}" type="datetimeFigureOut">
              <a:rPr lang="ru-RU" smtClean="0"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D2CD0-1B7C-4430-A61D-913EB26954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323420858_the-best-top-winter-desktop-wallpapers-31 - коп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дминистратор\Desktop\зима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55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има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Администратор\Desktop\зима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дминистратор\Desktop\зим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дминистратор\Desktop\зима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дминистратор\Desktop\зима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2013-11-17T04:04:36Z</dcterms:created>
  <dcterms:modified xsi:type="dcterms:W3CDTF">2013-11-17T04:36:02Z</dcterms:modified>
</cp:coreProperties>
</file>